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AC67F-9998-4A0D-8D60-6AE727A23E12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EFF43-6D37-487F-83EB-1A4FAE857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67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EFF43-6D37-487F-83EB-1A4FAE85758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3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8E8F-A62D-4F71-973A-AF1A17F951B4}" type="datetime1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8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FA9C-E753-4DCF-A31C-BD5C449BD9DB}" type="datetime1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6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B164-60C9-4A13-BD69-E3DCC2861D12}" type="datetime1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6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32DE-23B5-4D47-AD0E-EFCCE5CB9D66}" type="datetime1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0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F649-2AAC-4706-A001-0A28DE93374B}" type="datetime1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C9B3-058A-4E65-91FD-6763DAFFB33B}" type="datetime1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AB96-491E-496F-B4C0-DD8F45096D70}" type="datetime1">
              <a:rPr lang="ru-RU" smtClean="0"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8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D46C-B898-4D51-94E1-114DEFB29CCF}" type="datetime1">
              <a:rPr lang="ru-RU" smtClean="0"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7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A51D-12D9-4630-89FC-A2817F1E82B0}" type="datetime1">
              <a:rPr lang="ru-RU" smtClean="0"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85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4430-0514-4D90-ABD6-DADE75FAD854}" type="datetime1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8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12A4-C02C-41BF-9122-F935ED94A645}" type="datetime1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1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09382-EE5C-4210-AB79-C45FD10D275B}" type="datetime1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16480-E6FD-427D-BE29-88DCB85CA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83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1340768"/>
            <a:ext cx="34447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" pitchFamily="34" charset="0"/>
                <a:cs typeface="Arial" pitchFamily="34" charset="0"/>
              </a:rPr>
              <a:t>Голосование собственников через ГИС ЖКХ: удобный способ организовать собрание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3588" y="6237312"/>
            <a:ext cx="788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Служба строительного надзора и жилищного контроля Красноярского края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 март 2023 года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9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10</a:t>
            </a:fld>
            <a:endParaRPr lang="ru-RU"/>
          </a:p>
        </p:txBody>
      </p:sp>
      <p:pic>
        <p:nvPicPr>
          <p:cNvPr id="9218" name="Picture 2" descr="C:\Users\Погребняк\Downloads\Собрание скриншоты\2023-03-10_18-25-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732"/>
            <a:ext cx="894054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5711" y="303595"/>
            <a:ext cx="215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Заполнить все поля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8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11</a:t>
            </a:fld>
            <a:endParaRPr lang="ru-RU"/>
          </a:p>
        </p:txBody>
      </p:sp>
      <p:pic>
        <p:nvPicPr>
          <p:cNvPr id="10242" name="Picture 2" descr="C:\Users\Погребняк\Downloads\Собрание скриншоты\2023-03-10_18-28-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79" y="1070738"/>
            <a:ext cx="8602041" cy="47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5711" y="303595"/>
            <a:ext cx="215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Заполнить все поля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1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12</a:t>
            </a:fld>
            <a:endParaRPr lang="ru-RU"/>
          </a:p>
        </p:txBody>
      </p:sp>
      <p:pic>
        <p:nvPicPr>
          <p:cNvPr id="11266" name="Picture 2" descr="C:\Users\Погребняк\Downloads\Собрание скриншоты\2023-03-10_18-31-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1" y="884826"/>
            <a:ext cx="9060699" cy="49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360512"/>
            <a:ext cx="571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Начать редактирование первого обязательного вопроса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9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13</a:t>
            </a:fld>
            <a:endParaRPr lang="ru-RU"/>
          </a:p>
        </p:txBody>
      </p:sp>
      <p:pic>
        <p:nvPicPr>
          <p:cNvPr id="12290" name="Picture 2" descr="C:\Users\Погребняк\Downloads\Собрание скриншоты\2023-03-10_18-33-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" y="836712"/>
            <a:ext cx="911803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404664"/>
            <a:ext cx="243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Отредактировать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1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14</a:t>
            </a:fld>
            <a:endParaRPr lang="ru-RU"/>
          </a:p>
        </p:txBody>
      </p:sp>
      <p:pic>
        <p:nvPicPr>
          <p:cNvPr id="13314" name="Picture 2" descr="C:\Users\Погребняк\Downloads\Собрание скриншоты\2023-03-10_18-35-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94054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404664"/>
            <a:ext cx="243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Отредактировать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4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15</a:t>
            </a:fld>
            <a:endParaRPr lang="ru-RU"/>
          </a:p>
        </p:txBody>
      </p:sp>
      <p:pic>
        <p:nvPicPr>
          <p:cNvPr id="14338" name="Picture 2" descr="C:\Users\Погребняк\Downloads\Собрание скриншоты\2023-03-10_18-37-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86184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548680"/>
            <a:ext cx="503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Перейти к редактированию следующего вопроса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8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16</a:t>
            </a:fld>
            <a:endParaRPr lang="ru-RU"/>
          </a:p>
        </p:txBody>
      </p:sp>
      <p:pic>
        <p:nvPicPr>
          <p:cNvPr id="15362" name="Picture 2" descr="C:\Users\Погребняк\Downloads\Собрание скриншоты\2023-03-10_18-38-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9" y="1077428"/>
            <a:ext cx="8755221" cy="470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404664"/>
            <a:ext cx="243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Отредактировать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0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17</a:t>
            </a:fld>
            <a:endParaRPr lang="ru-RU"/>
          </a:p>
        </p:txBody>
      </p:sp>
      <p:pic>
        <p:nvPicPr>
          <p:cNvPr id="16386" name="Picture 2" descr="C:\Users\Погребняк\Downloads\Собрание скриншоты\2023-03-10_18-39-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4485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548680"/>
            <a:ext cx="503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Перейти к редактированию следующего вопроса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2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18</a:t>
            </a:fld>
            <a:endParaRPr lang="ru-RU"/>
          </a:p>
        </p:txBody>
      </p:sp>
      <p:pic>
        <p:nvPicPr>
          <p:cNvPr id="17410" name="Picture 2" descr="C:\Users\Погребняк\Downloads\Собрание скриншоты\2023-03-10_18-41-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0" y="680405"/>
            <a:ext cx="9188578" cy="490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311073"/>
            <a:ext cx="297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Внести требуемые сведения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4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19</a:t>
            </a:fld>
            <a:endParaRPr lang="ru-RU"/>
          </a:p>
        </p:txBody>
      </p:sp>
      <p:pic>
        <p:nvPicPr>
          <p:cNvPr id="18434" name="Picture 2" descr="C:\Users\Погребняк\Downloads\Собрание скриншоты\2023-03-10_18-44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420"/>
            <a:ext cx="892479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332656"/>
            <a:ext cx="556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Добавить вопрос требующий решения собственников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4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 descr="C:\Users\Погребняк\Downloads\Собрание скриншоты\2023-03-10_18-08-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744640"/>
            <a:ext cx="8712968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260648"/>
            <a:ext cx="5889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Необходимо найти адрес системы ГИС ЖКХ в Интернете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3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20</a:t>
            </a:fld>
            <a:endParaRPr lang="ru-RU"/>
          </a:p>
        </p:txBody>
      </p:sp>
      <p:pic>
        <p:nvPicPr>
          <p:cNvPr id="19458" name="Picture 2" descr="C:\Users\Погребняк\Downloads\Собрание скриншоты\2023-03-10_18-45-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" y="862097"/>
            <a:ext cx="8892480" cy="483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330528"/>
            <a:ext cx="2459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Выбираем тип вопроса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8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21</a:t>
            </a:fld>
            <a:endParaRPr lang="ru-RU"/>
          </a:p>
        </p:txBody>
      </p:sp>
      <p:pic>
        <p:nvPicPr>
          <p:cNvPr id="20482" name="Picture 2" descr="C:\Users\Погребняк\Downloads\Собрание скриншоты\2023-03-10_18-46-5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972708"/>
            <a:ext cx="8886715" cy="483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5763" y="436022"/>
            <a:ext cx="739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Читаем </a:t>
            </a:r>
            <a:r>
              <a:rPr lang="ru-RU" dirty="0" err="1" smtClean="0"/>
              <a:t>преднастроенные</a:t>
            </a:r>
            <a:r>
              <a:rPr lang="ru-RU" dirty="0" smtClean="0"/>
              <a:t> типы вопросов и делаем выбор если подходит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7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22</a:t>
            </a:fld>
            <a:endParaRPr lang="ru-RU"/>
          </a:p>
        </p:txBody>
      </p:sp>
      <p:pic>
        <p:nvPicPr>
          <p:cNvPr id="21506" name="Picture 2" descr="C:\Users\Погребняк\Downloads\Собрание скриншоты\2023-03-10_18-48-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4" y="791879"/>
            <a:ext cx="8623173" cy="465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5763" y="436022"/>
            <a:ext cx="739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Читаем </a:t>
            </a:r>
            <a:r>
              <a:rPr lang="ru-RU" dirty="0" err="1" smtClean="0"/>
              <a:t>преднастроенные</a:t>
            </a:r>
            <a:r>
              <a:rPr lang="ru-RU" dirty="0" smtClean="0"/>
              <a:t> типы вопросов и делаем выбор если подходит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1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23</a:t>
            </a:fld>
            <a:endParaRPr lang="ru-RU"/>
          </a:p>
        </p:txBody>
      </p:sp>
      <p:pic>
        <p:nvPicPr>
          <p:cNvPr id="22530" name="Picture 2" descr="C:\Users\Погребняк\Downloads\Собрание скриншоты\2023-03-10_18-49-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8" y="1052736"/>
            <a:ext cx="877144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5763" y="436022"/>
            <a:ext cx="739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Читаем </a:t>
            </a:r>
            <a:r>
              <a:rPr lang="ru-RU" dirty="0" err="1" smtClean="0"/>
              <a:t>преднастроенные</a:t>
            </a:r>
            <a:r>
              <a:rPr lang="ru-RU" dirty="0" smtClean="0"/>
              <a:t> типы вопросов и делаем выбор если подходит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8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24</a:t>
            </a:fld>
            <a:endParaRPr lang="ru-RU"/>
          </a:p>
        </p:txBody>
      </p:sp>
      <p:pic>
        <p:nvPicPr>
          <p:cNvPr id="23554" name="Picture 2" descr="C:\Users\Погребняк\Downloads\Собрание скриншоты\2023-03-10_18-50-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836712"/>
            <a:ext cx="892585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5763" y="436022"/>
            <a:ext cx="739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Читаем </a:t>
            </a:r>
            <a:r>
              <a:rPr lang="ru-RU" dirty="0" err="1" smtClean="0"/>
              <a:t>преднастроенные</a:t>
            </a:r>
            <a:r>
              <a:rPr lang="ru-RU" dirty="0" smtClean="0"/>
              <a:t> типы вопросов и делаем выбор если подходит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3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25</a:t>
            </a:fld>
            <a:endParaRPr lang="ru-RU"/>
          </a:p>
        </p:txBody>
      </p:sp>
      <p:pic>
        <p:nvPicPr>
          <p:cNvPr id="24578" name="Picture 2" descr="C:\Users\Погребняк\Downloads\Собрание скриншоты\2023-03-10_18-51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" y="836712"/>
            <a:ext cx="9039334" cy="496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5763" y="436022"/>
            <a:ext cx="739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Читаем </a:t>
            </a:r>
            <a:r>
              <a:rPr lang="ru-RU" dirty="0" err="1" smtClean="0"/>
              <a:t>преднастроенные</a:t>
            </a:r>
            <a:r>
              <a:rPr lang="ru-RU" dirty="0" smtClean="0"/>
              <a:t> типы вопросов и делаем выбор если подходит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1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26</a:t>
            </a:fld>
            <a:endParaRPr lang="ru-RU"/>
          </a:p>
        </p:txBody>
      </p:sp>
      <p:pic>
        <p:nvPicPr>
          <p:cNvPr id="25602" name="Picture 2" descr="C:\Users\Погребняк\Downloads\Собрание скриншоты\2023-03-10_18-51-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2" y="620688"/>
            <a:ext cx="9051502" cy="491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1018" y="268278"/>
            <a:ext cx="739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Читаем </a:t>
            </a:r>
            <a:r>
              <a:rPr lang="ru-RU" dirty="0" err="1" smtClean="0"/>
              <a:t>преднастроенные</a:t>
            </a:r>
            <a:r>
              <a:rPr lang="ru-RU" dirty="0" smtClean="0"/>
              <a:t> типы вопросов и делаем выбор если подходит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0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27</a:t>
            </a:fld>
            <a:endParaRPr lang="ru-RU"/>
          </a:p>
        </p:txBody>
      </p:sp>
      <p:pic>
        <p:nvPicPr>
          <p:cNvPr id="26626" name="Picture 2" descr="C:\Users\Погребняк\Downloads\Собрание скриншоты\2023-03-10_18-53-23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520"/>
            <a:ext cx="8903387" cy="486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275" y="466160"/>
            <a:ext cx="235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Пишем текст вопроса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5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28</a:t>
            </a:fld>
            <a:endParaRPr lang="ru-RU"/>
          </a:p>
        </p:txBody>
      </p:sp>
      <p:pic>
        <p:nvPicPr>
          <p:cNvPr id="28674" name="Picture 2" descr="C:\Users\Погребняк\Downloads\Собрание скриншоты\2023-03-10_18-55-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486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275" y="466160"/>
            <a:ext cx="235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Пишем текст вопроса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63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29</a:t>
            </a:fld>
            <a:endParaRPr lang="ru-RU"/>
          </a:p>
        </p:txBody>
      </p:sp>
      <p:pic>
        <p:nvPicPr>
          <p:cNvPr id="29698" name="Picture 2" descr="C:\Users\Погребняк\Downloads\Собрание скриншоты\2023-03-10_18-58-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8" y="710542"/>
            <a:ext cx="89974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337440"/>
            <a:ext cx="323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Добавляем 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6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3</a:t>
            </a:fld>
            <a:endParaRPr lang="ru-RU"/>
          </a:p>
        </p:txBody>
      </p:sp>
      <p:pic>
        <p:nvPicPr>
          <p:cNvPr id="2050" name="Picture 2" descr="C:\Users\Погребняк\Downloads\Собрание скриншоты\2023-03-10_18-09-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7" y="980728"/>
            <a:ext cx="900438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826" y="368877"/>
            <a:ext cx="460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Открыть главную страницу системы ГИС ЖКХ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5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30</a:t>
            </a:fld>
            <a:endParaRPr lang="ru-RU"/>
          </a:p>
        </p:txBody>
      </p:sp>
      <p:pic>
        <p:nvPicPr>
          <p:cNvPr id="30722" name="Picture 2" descr="C:\Users\Погребняк\Downloads\Собрание скриншоты\2023-03-10_18-59-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052736"/>
            <a:ext cx="8820472" cy="48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9775" y="508030"/>
            <a:ext cx="618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изложение вопроса длинное то можно расширить окно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5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31</a:t>
            </a:fld>
            <a:endParaRPr lang="ru-RU"/>
          </a:p>
        </p:txBody>
      </p:sp>
      <p:pic>
        <p:nvPicPr>
          <p:cNvPr id="31746" name="Picture 2" descr="C:\Users\Погребняк\Downloads\Собрание скриншоты\2023-03-10_19-02-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2" y="764704"/>
            <a:ext cx="9127599" cy="49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275" y="466160"/>
            <a:ext cx="235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Пишем текст вопроса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5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32</a:t>
            </a:fld>
            <a:endParaRPr lang="ru-RU"/>
          </a:p>
        </p:txBody>
      </p:sp>
      <p:pic>
        <p:nvPicPr>
          <p:cNvPr id="32770" name="Picture 2" descr="C:\Users\Погребняк\Downloads\Собрание скриншоты\2023-03-10_19-04-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9" y="908720"/>
            <a:ext cx="904579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476672"/>
            <a:ext cx="403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Добавляем файл с текстом сообщения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2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33</a:t>
            </a:fld>
            <a:endParaRPr lang="ru-RU"/>
          </a:p>
        </p:txBody>
      </p:sp>
      <p:pic>
        <p:nvPicPr>
          <p:cNvPr id="33794" name="Picture 2" descr="C:\Users\Погребняк\Downloads\Собрание скриншоты\2023-03-10_19-06-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" y="764704"/>
            <a:ext cx="910901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404664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Загружаем файл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0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34</a:t>
            </a:fld>
            <a:endParaRPr lang="ru-RU"/>
          </a:p>
        </p:txBody>
      </p:sp>
      <p:pic>
        <p:nvPicPr>
          <p:cNvPr id="34818" name="Picture 2" descr="C:\Users\Погребняк\Downloads\Собрание скриншоты\2023-03-10_19-07-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490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404664"/>
            <a:ext cx="343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Сохраняем сообщение в системе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9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35</a:t>
            </a:fld>
            <a:endParaRPr lang="ru-RU"/>
          </a:p>
        </p:txBody>
      </p:sp>
      <p:pic>
        <p:nvPicPr>
          <p:cNvPr id="35842" name="Picture 2" descr="C:\Users\Погребняк\Downloads\Собрание скриншоты\2023-03-10_19-09-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32" y="836712"/>
            <a:ext cx="8912611" cy="48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0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36</a:t>
            </a:fld>
            <a:endParaRPr lang="ru-RU"/>
          </a:p>
        </p:txBody>
      </p:sp>
      <p:pic>
        <p:nvPicPr>
          <p:cNvPr id="36866" name="Picture 2" descr="C:\Users\Погребняк\Downloads\Собрание скриншоты\2023-03-10_19-10-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36712"/>
            <a:ext cx="922454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349310"/>
            <a:ext cx="427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Ищем сохраненное сообщение в системе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8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37</a:t>
            </a:fld>
            <a:endParaRPr lang="ru-RU"/>
          </a:p>
        </p:txBody>
      </p:sp>
      <p:pic>
        <p:nvPicPr>
          <p:cNvPr id="37890" name="Picture 2" descr="C:\Users\Погребняк\Downloads\Собрание скриншоты\2023-03-10_19-14-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03" y="692696"/>
            <a:ext cx="91594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292006"/>
            <a:ext cx="378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Выполняем размещение сообщения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38</a:t>
            </a:fld>
            <a:endParaRPr lang="ru-RU"/>
          </a:p>
        </p:txBody>
      </p:sp>
      <p:pic>
        <p:nvPicPr>
          <p:cNvPr id="38914" name="Picture 2" descr="C:\Users\Погребняк\Downloads\Собрание скриншоты\2023-03-10_19-15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1" y="1000003"/>
            <a:ext cx="876679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350987"/>
            <a:ext cx="390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Подтверждаем проведение собрания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2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39</a:t>
            </a:fld>
            <a:endParaRPr lang="ru-RU"/>
          </a:p>
        </p:txBody>
      </p:sp>
      <p:pic>
        <p:nvPicPr>
          <p:cNvPr id="39938" name="Picture 2" descr="C:\Users\Погребняк\Downloads\Собрание скриншоты\2023-03-10_19-17-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6058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769" y="330528"/>
            <a:ext cx="850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Размещение завершено, сообщение стало доступно другим собственникам дома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9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4</a:t>
            </a:fld>
            <a:endParaRPr lang="ru-RU"/>
          </a:p>
        </p:txBody>
      </p:sp>
      <p:pic>
        <p:nvPicPr>
          <p:cNvPr id="3074" name="Picture 2" descr="C:\Users\Погребняк\Downloads\Собрание скриншоты\2023-03-10_18-10-4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6" y="1052736"/>
            <a:ext cx="8360247" cy="449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548680"/>
            <a:ext cx="644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Авторизоваться в системе используя логин и пароль от </a:t>
            </a:r>
            <a:r>
              <a:rPr lang="ru-RU" dirty="0" err="1" smtClean="0"/>
              <a:t>Госуслуг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5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40</a:t>
            </a:fld>
            <a:endParaRPr lang="ru-RU"/>
          </a:p>
        </p:txBody>
      </p:sp>
      <p:pic>
        <p:nvPicPr>
          <p:cNvPr id="40962" name="Picture 2" descr="C:\Users\Погребняк\Pictures\QR_tele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2" y="0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8552" y="4728163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548680"/>
            <a:ext cx="457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Подписываемся на информационный канал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3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5</a:t>
            </a:fld>
            <a:endParaRPr lang="ru-RU"/>
          </a:p>
        </p:txBody>
      </p:sp>
      <p:pic>
        <p:nvPicPr>
          <p:cNvPr id="4098" name="Picture 2" descr="C:\Users\Погребняк\Downloads\Собрание скриншоты\2023-03-10_18-12-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8" y="1016947"/>
            <a:ext cx="8894951" cy="482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548680"/>
            <a:ext cx="344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Открыть страничку о своем доме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9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6</a:t>
            </a:fld>
            <a:endParaRPr lang="ru-RU"/>
          </a:p>
        </p:txBody>
      </p:sp>
      <p:pic>
        <p:nvPicPr>
          <p:cNvPr id="5122" name="Picture 2" descr="C:\Users\Погребняк\Downloads\Собрание скриншоты\2023-03-10_18-14-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1" y="1016732"/>
            <a:ext cx="897383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436022"/>
            <a:ext cx="362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Перейти в раздел для голосований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2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7</a:t>
            </a:fld>
            <a:endParaRPr lang="ru-RU"/>
          </a:p>
        </p:txBody>
      </p:sp>
      <p:pic>
        <p:nvPicPr>
          <p:cNvPr id="6146" name="Picture 2" descr="C:\Users\Погребняк\Downloads\Собрание скриншоты\2023-03-10_18-17-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5" y="836712"/>
            <a:ext cx="9042069" cy="49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8423" y="428328"/>
            <a:ext cx="6307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Перейти в раздел Сообщения о проведении общего собрания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3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8</a:t>
            </a:fld>
            <a:endParaRPr lang="ru-RU"/>
          </a:p>
        </p:txBody>
      </p:sp>
      <p:pic>
        <p:nvPicPr>
          <p:cNvPr id="7170" name="Picture 2" descr="C:\Users\Погребняк\Downloads\Собрание скриншоты\2023-03-10_18-19-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17" y="1050925"/>
            <a:ext cx="8852488" cy="475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0391" y="548680"/>
            <a:ext cx="332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Начать размещение сообщения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3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6480-E6FD-427D-BE29-88DCB85CA6CE}" type="slidenum">
              <a:rPr lang="ru-RU" smtClean="0"/>
              <a:t>9</a:t>
            </a:fld>
            <a:endParaRPr lang="ru-RU"/>
          </a:p>
        </p:txBody>
      </p:sp>
      <p:pic>
        <p:nvPicPr>
          <p:cNvPr id="8194" name="Picture 2" descr="C:\Users\Погребняк\Downloads\Собрание скриншоты\2023-03-10_18-21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" y="692696"/>
            <a:ext cx="9035877" cy="489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5711" y="303595"/>
            <a:ext cx="215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Заполнить все поля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261</Words>
  <Application>Microsoft Office PowerPoint</Application>
  <PresentationFormat>Экран (4:3)</PresentationFormat>
  <Paragraphs>83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Погребняк Денис Константинович</dc:creator>
  <cp:lastModifiedBy>Погребняк Денис Константинович</cp:lastModifiedBy>
  <cp:revision>9</cp:revision>
  <dcterms:created xsi:type="dcterms:W3CDTF">2023-03-24T05:21:40Z</dcterms:created>
  <dcterms:modified xsi:type="dcterms:W3CDTF">2023-03-24T07:01:24Z</dcterms:modified>
</cp:coreProperties>
</file>